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8" r:id="rId3"/>
    <p:sldId id="258" r:id="rId4"/>
    <p:sldId id="264" r:id="rId5"/>
    <p:sldId id="269" r:id="rId6"/>
    <p:sldId id="274" r:id="rId7"/>
    <p:sldId id="275" r:id="rId8"/>
    <p:sldId id="279" r:id="rId9"/>
    <p:sldId id="272" r:id="rId10"/>
    <p:sldId id="281" r:id="rId11"/>
    <p:sldId id="261" r:id="rId12"/>
    <p:sldId id="280" r:id="rId13"/>
    <p:sldId id="271" r:id="rId14"/>
    <p:sldId id="263" r:id="rId15"/>
    <p:sldId id="257" r:id="rId16"/>
    <p:sldId id="282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9" autoAdjust="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495FB44-6B53-4FBE-8326-91A735113469}" type="datetimeFigureOut">
              <a:rPr lang="en-US" smtClean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821DD2B-80BF-43C2-8DBC-7BF7C585AD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m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4267200"/>
          </a:xfrm>
        </p:spPr>
        <p:txBody>
          <a:bodyPr/>
          <a:lstStyle/>
          <a:p>
            <a:br>
              <a:rPr lang="en-US" sz="5400" u="sng" dirty="0"/>
            </a:br>
            <a:br>
              <a:rPr lang="en-US" sz="5400" u="sng" dirty="0"/>
            </a:br>
            <a:endParaRPr lang="en-US" sz="4800" u="sng" dirty="0">
              <a:solidFill>
                <a:srgbClr val="0000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1295400" cy="1349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2264343"/>
            <a:ext cx="5882942" cy="434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1571149"/>
            <a:ext cx="481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Township Supervisor Leo Savoie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3764" y="1109484"/>
            <a:ext cx="4443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BLOOMFIELD TOWNSHIP  </a:t>
            </a:r>
          </a:p>
        </p:txBody>
      </p:sp>
    </p:spTree>
    <p:extLst>
      <p:ext uri="{BB962C8B-B14F-4D97-AF65-F5344CB8AC3E}">
        <p14:creationId xmlns:p14="http://schemas.microsoft.com/office/powerpoint/2010/main" val="1065772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ans picture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20487" r="18878" b="24685"/>
          <a:stretch/>
        </p:blipFill>
        <p:spPr>
          <a:xfrm>
            <a:off x="2590800" y="3657600"/>
            <a:ext cx="4207708" cy="2434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0421" y="304800"/>
            <a:ext cx="683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OFFICE RETAIL BUILDING AT FORMER HOGAN’S SITE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21" y="1219200"/>
            <a:ext cx="6960129" cy="214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66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236275"/>
            <a:ext cx="623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MAPLE/TELEGRAPH OFFICE BUILDING &amp; STARBUCKS</a:t>
            </a:r>
          </a:p>
        </p:txBody>
      </p:sp>
      <p:pic>
        <p:nvPicPr>
          <p:cNvPr id="2" name="Picture 1" descr="Ballys - Windows Photo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 t="7807" r="18972" b="22457"/>
          <a:stretch/>
        </p:blipFill>
        <p:spPr>
          <a:xfrm>
            <a:off x="5105400" y="990600"/>
            <a:ext cx="3742417" cy="23113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8674"/>
            <a:ext cx="504848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0545"/>
          <a:stretch/>
        </p:blipFill>
        <p:spPr bwMode="auto">
          <a:xfrm>
            <a:off x="5131805" y="4007978"/>
            <a:ext cx="3322801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F2045 - Windows Photo View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8" t="21742" r="29533" b="27940"/>
          <a:stretch/>
        </p:blipFill>
        <p:spPr>
          <a:xfrm>
            <a:off x="914400" y="4007978"/>
            <a:ext cx="3965630" cy="242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7725" y="381000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LIFETIME FITNESS</a:t>
            </a:r>
          </a:p>
        </p:txBody>
      </p:sp>
      <p:pic>
        <p:nvPicPr>
          <p:cNvPr id="3" name="Picture 2" descr="DSCF0659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t="18602" r="25607" b="26226"/>
          <a:stretch/>
        </p:blipFill>
        <p:spPr>
          <a:xfrm>
            <a:off x="1124484" y="838200"/>
            <a:ext cx="4913831" cy="2751746"/>
          </a:xfrm>
          <a:prstGeom prst="rect">
            <a:avLst/>
          </a:prstGeom>
        </p:spPr>
      </p:pic>
      <p:pic>
        <p:nvPicPr>
          <p:cNvPr id="4" name="Picture 3" descr="Life Time Rendering  - Windows Photo View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1" t="29568" r="21308" b="29996"/>
          <a:stretch/>
        </p:blipFill>
        <p:spPr>
          <a:xfrm>
            <a:off x="3581400" y="4267200"/>
            <a:ext cx="5093294" cy="2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7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262510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ERHARD BMW DEALERSHIP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286197"/>
            <a:ext cx="82613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81512" y="3366575"/>
            <a:ext cx="4005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Erhard BMW will be located in a new 87,000 square foot car dealership under construction at 1845 Telegraph Road</a:t>
            </a:r>
          </a:p>
        </p:txBody>
      </p:sp>
      <p:pic>
        <p:nvPicPr>
          <p:cNvPr id="6" name="Picture 5" descr="Erhard BMW rendering - Windows Photo View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r="6575" b="28624"/>
          <a:stretch/>
        </p:blipFill>
        <p:spPr>
          <a:xfrm>
            <a:off x="248215" y="665709"/>
            <a:ext cx="8466594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58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381000"/>
            <a:ext cx="394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AND MAIN SENIOR LIVING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5415" y="1044633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First and Main is a new senior living facility under construction at 50-100 W. Square Lake Rd.  Once complete, the 100,900 square foot building will provide 102 residential units, as well as a lobby, dining rooms, kitchen, lounge, and other residential services.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44962"/>
            <a:ext cx="6362700" cy="38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8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9493" y="76200"/>
            <a:ext cx="314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VILLAGE AT BLOOMFIELD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5532"/>
            <a:ext cx="8153399" cy="597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081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7" y="787400"/>
            <a:ext cx="86534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0932" y="320595"/>
            <a:ext cx="5962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ELEVATIONS FOR MULTIPLE FAMILY RESIDENTIAL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0" y="337066"/>
            <a:ext cx="314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VILLAGE AT BLOOMFIELD</a:t>
            </a:r>
          </a:p>
        </p:txBody>
      </p:sp>
    </p:spTree>
    <p:extLst>
      <p:ext uri="{BB962C8B-B14F-4D97-AF65-F5344CB8AC3E}">
        <p14:creationId xmlns:p14="http://schemas.microsoft.com/office/powerpoint/2010/main" val="1406962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3389" y="337066"/>
            <a:ext cx="3148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VILLAGE AT BLOOMFIELD</a:t>
            </a:r>
          </a:p>
          <a:p>
            <a:pPr algn="ctr"/>
            <a:r>
              <a:rPr lang="en-US" dirty="0"/>
              <a:t>MENARDS ELEVATIONS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32580"/>
            <a:ext cx="6908406" cy="162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718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81600"/>
            <a:ext cx="7162800" cy="137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53964"/>
            <a:ext cx="536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LEGACY HILLS RESIDENTIAL DEVELOPMENT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575" y="7620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cluster development includes 17 homes with a preserved woodland area to the west.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49" y="1528866"/>
            <a:ext cx="408775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2464" y="4834387"/>
            <a:ext cx="1483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Elevations </a:t>
            </a:r>
          </a:p>
        </p:txBody>
      </p:sp>
      <p:sp>
        <p:nvSpPr>
          <p:cNvPr id="7" name="Rectangle 6"/>
          <p:cNvSpPr/>
          <p:nvPr/>
        </p:nvSpPr>
        <p:spPr>
          <a:xfrm>
            <a:off x="6285807" y="259080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Legacy Hills and </a:t>
            </a:r>
          </a:p>
          <a:p>
            <a:r>
              <a:rPr lang="en-US" dirty="0"/>
              <a:t>Academy of the Sacred Heart site plan  </a:t>
            </a:r>
          </a:p>
        </p:txBody>
      </p:sp>
    </p:spTree>
    <p:extLst>
      <p:ext uri="{BB962C8B-B14F-4D97-AF65-F5344CB8AC3E}">
        <p14:creationId xmlns:p14="http://schemas.microsoft.com/office/powerpoint/2010/main" val="323933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77892"/>
            <a:ext cx="7409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BARON ESTATES RESIDENTIAL PLANNED UNIT DEVELOPMENT </a:t>
            </a:r>
          </a:p>
          <a:p>
            <a:pPr algn="ctr"/>
            <a:r>
              <a:rPr lang="en-US" dirty="0"/>
              <a:t>BY HUNTER PASTUER HOMES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development plan includes 22 home sites with 2.1 acres of open space to include interior walkways, a gazebo and pond.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4592" r="2949" b="17816"/>
          <a:stretch/>
        </p:blipFill>
        <p:spPr>
          <a:xfrm>
            <a:off x="1182534" y="1981200"/>
            <a:ext cx="7010400" cy="336102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52700" y="5538408"/>
            <a:ext cx="434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Proposed entrance off Long Lake Road </a:t>
            </a:r>
          </a:p>
        </p:txBody>
      </p:sp>
    </p:spTree>
    <p:extLst>
      <p:ext uri="{BB962C8B-B14F-4D97-AF65-F5344CB8AC3E}">
        <p14:creationId xmlns:p14="http://schemas.microsoft.com/office/powerpoint/2010/main" val="57779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77892"/>
            <a:ext cx="7409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BARON ESTATES RESIDENTIAL PLANNED UNIT DEVELOPMENT </a:t>
            </a:r>
          </a:p>
          <a:p>
            <a:r>
              <a:rPr lang="en-US" dirty="0"/>
              <a:t>                                 BY HUNTER PASTUER HOMES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2612" r="2500" b="17790"/>
          <a:stretch/>
        </p:blipFill>
        <p:spPr>
          <a:xfrm>
            <a:off x="3352800" y="4191000"/>
            <a:ext cx="522465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290" r="5833" b="9139"/>
          <a:stretch/>
        </p:blipFill>
        <p:spPr>
          <a:xfrm>
            <a:off x="254950" y="924223"/>
            <a:ext cx="5157850" cy="3218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86450" y="1624783"/>
            <a:ext cx="3635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Site plan with defined open space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5263634"/>
            <a:ext cx="3635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Gazebo and walkways  </a:t>
            </a:r>
          </a:p>
        </p:txBody>
      </p:sp>
    </p:spTree>
    <p:extLst>
      <p:ext uri="{BB962C8B-B14F-4D97-AF65-F5344CB8AC3E}">
        <p14:creationId xmlns:p14="http://schemas.microsoft.com/office/powerpoint/2010/main" val="360139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41172"/>
            <a:ext cx="5334000" cy="485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1434" y="59436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Elevations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318287"/>
            <a:ext cx="7409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BARON ESTATES RESIDENTIAL PLANNED UNIT DEVELOPMENT </a:t>
            </a:r>
          </a:p>
          <a:p>
            <a:r>
              <a:rPr lang="en-US" dirty="0"/>
              <a:t>                               BY HUNTER PASTUER HOMES </a:t>
            </a:r>
          </a:p>
        </p:txBody>
      </p:sp>
    </p:spTree>
    <p:extLst>
      <p:ext uri="{BB962C8B-B14F-4D97-AF65-F5344CB8AC3E}">
        <p14:creationId xmlns:p14="http://schemas.microsoft.com/office/powerpoint/2010/main" val="2293103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18287"/>
            <a:ext cx="769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ROBERSTON BROTHERS DEVELOPMENT OF HICKORY GROVE SITE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459506" cy="464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955964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development plan includes 44  home sites with approximately 50% of  open space provided.   </a:t>
            </a:r>
          </a:p>
        </p:txBody>
      </p:sp>
    </p:spTree>
    <p:extLst>
      <p:ext uri="{BB962C8B-B14F-4D97-AF65-F5344CB8AC3E}">
        <p14:creationId xmlns:p14="http://schemas.microsoft.com/office/powerpoint/2010/main" val="133953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04" y="1600200"/>
            <a:ext cx="4309929" cy="295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0" y="5029200"/>
            <a:ext cx="2513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Sample Elevations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8" y="1600200"/>
            <a:ext cx="4038498" cy="285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6933" y="609600"/>
            <a:ext cx="769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ROBERSTON BROTHERS DEVELOPMENT OF HICKORY GROVE SITE </a:t>
            </a:r>
          </a:p>
        </p:txBody>
      </p:sp>
    </p:spTree>
    <p:extLst>
      <p:ext uri="{BB962C8B-B14F-4D97-AF65-F5344CB8AC3E}">
        <p14:creationId xmlns:p14="http://schemas.microsoft.com/office/powerpoint/2010/main" val="130139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24000" y="5163066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 plan</a:t>
            </a:r>
          </a:p>
        </p:txBody>
      </p:sp>
      <p:pic>
        <p:nvPicPr>
          <p:cNvPr id="7" name="Picture 6" descr="Mex Picture - Windows Photo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2" t="6265" r="18878" b="7379"/>
          <a:stretch/>
        </p:blipFill>
        <p:spPr>
          <a:xfrm>
            <a:off x="1557867" y="1332200"/>
            <a:ext cx="5580661" cy="4191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28822" y="533400"/>
            <a:ext cx="232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MEX RESTAURANT</a:t>
            </a:r>
          </a:p>
        </p:txBody>
      </p:sp>
    </p:spTree>
    <p:extLst>
      <p:ext uri="{BB962C8B-B14F-4D97-AF65-F5344CB8AC3E}">
        <p14:creationId xmlns:p14="http://schemas.microsoft.com/office/powerpoint/2010/main" val="37322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91026" y="304800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BEAU’S RESTURANT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320" y="1510822"/>
            <a:ext cx="6694874" cy="417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7083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473</TotalTime>
  <Words>256</Words>
  <Application>Microsoft Office PowerPoint</Application>
  <PresentationFormat>On-screen Show (4:3)</PresentationFormat>
  <Paragraphs>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Courier New</vt:lpstr>
      <vt:lpstr>Palatino Linotype</vt:lpstr>
      <vt:lpstr>Executive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Bloomfield Township  Board of Trustees December 14, 2015</dc:title>
  <dc:creator>Voelker, Patti</dc:creator>
  <cp:lastModifiedBy>Andrea Foglietta</cp:lastModifiedBy>
  <cp:revision>76</cp:revision>
  <dcterms:created xsi:type="dcterms:W3CDTF">2015-12-08T20:21:45Z</dcterms:created>
  <dcterms:modified xsi:type="dcterms:W3CDTF">2017-02-13T16:12:52Z</dcterms:modified>
</cp:coreProperties>
</file>